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Biome" panose="020B0503030204020804" pitchFamily="34" charset="0"/>
      <p:regular r:id="rId8"/>
      <p:italic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BC84B8-3B5F-F88B-2277-CEA3EF0CCDE5}" v="365" dt="2025-03-14T21:05:15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68393" y="-1982634"/>
            <a:ext cx="19285436" cy="15042640"/>
          </a:xfrm>
          <a:custGeom>
            <a:avLst/>
            <a:gdLst/>
            <a:ahLst/>
            <a:cxnLst/>
            <a:rect l="l" t="t" r="r" b="b"/>
            <a:pathLst>
              <a:path w="19285436" h="15042640">
                <a:moveTo>
                  <a:pt x="0" y="0"/>
                </a:moveTo>
                <a:lnTo>
                  <a:pt x="19285436" y="0"/>
                </a:lnTo>
                <a:lnTo>
                  <a:pt x="19285436" y="15042640"/>
                </a:lnTo>
                <a:lnTo>
                  <a:pt x="0" y="150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52306" y="3888972"/>
            <a:ext cx="6398028" cy="6398028"/>
          </a:xfrm>
          <a:custGeom>
            <a:avLst/>
            <a:gdLst/>
            <a:ahLst/>
            <a:cxnLst/>
            <a:rect l="l" t="t" r="r" b="b"/>
            <a:pathLst>
              <a:path w="6398028" h="6398028">
                <a:moveTo>
                  <a:pt x="0" y="0"/>
                </a:moveTo>
                <a:lnTo>
                  <a:pt x="6398028" y="0"/>
                </a:lnTo>
                <a:lnTo>
                  <a:pt x="6398028" y="6398028"/>
                </a:lnTo>
                <a:lnTo>
                  <a:pt x="0" y="6398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80129" y="5143500"/>
            <a:ext cx="4270441" cy="4270441"/>
          </a:xfrm>
          <a:custGeom>
            <a:avLst/>
            <a:gdLst/>
            <a:ahLst/>
            <a:cxnLst/>
            <a:rect l="l" t="t" r="r" b="b"/>
            <a:pathLst>
              <a:path w="4270441" h="4270441">
                <a:moveTo>
                  <a:pt x="0" y="0"/>
                </a:moveTo>
                <a:lnTo>
                  <a:pt x="4270441" y="0"/>
                </a:lnTo>
                <a:lnTo>
                  <a:pt x="4270441" y="4270441"/>
                </a:lnTo>
                <a:lnTo>
                  <a:pt x="0" y="4270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69917" y="1310377"/>
            <a:ext cx="10823244" cy="1811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522"/>
              </a:lnSpc>
            </a:pPr>
            <a:r>
              <a:rPr lang="en-US" sz="9600" b="1" spc="-737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ПРОЕКТНА РАБОТА</a:t>
            </a:r>
            <a:endParaRPr lang="en-US" sz="9600" b="1" spc="-737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21864" y="3510704"/>
            <a:ext cx="12930437" cy="149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5"/>
              </a:lnSpc>
              <a:spcBef>
                <a:spcPct val="0"/>
              </a:spcBef>
            </a:pPr>
            <a:r>
              <a:rPr lang="en-US" sz="4400" spc="-285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ОТБОР JJ CODING ПРЕДСТАВЯТ ACADEMIC COMPASS</a:t>
            </a:r>
            <a:endParaRPr lang="bg-BG" sz="4400">
              <a:latin typeface="Biome"/>
              <a:cs typeface="Biom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6176" y="-109841"/>
            <a:ext cx="28550447" cy="11313545"/>
          </a:xfrm>
          <a:custGeom>
            <a:avLst/>
            <a:gdLst/>
            <a:ahLst/>
            <a:cxnLst/>
            <a:rect l="l" t="t" r="r" b="b"/>
            <a:pathLst>
              <a:path w="28550447" h="11313545">
                <a:moveTo>
                  <a:pt x="0" y="0"/>
                </a:moveTo>
                <a:lnTo>
                  <a:pt x="28550447" y="0"/>
                </a:lnTo>
                <a:lnTo>
                  <a:pt x="28550447" y="11313545"/>
                </a:lnTo>
                <a:lnTo>
                  <a:pt x="0" y="1131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969" b="-592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42499" y="949443"/>
            <a:ext cx="13436286" cy="2737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26"/>
              </a:lnSpc>
            </a:pPr>
            <a:r>
              <a:rPr lang="en-US" sz="9600" b="1" spc="-299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KОНСПЕКТ НА ПРЕЗЕНТАЦИЯТА</a:t>
            </a:r>
            <a:endParaRPr lang="en-US" sz="9600" b="1" spc="-299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0" y="4874923"/>
            <a:ext cx="14767040" cy="407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21815" lvl="1" indent="-910590" algn="l">
              <a:lnSpc>
                <a:spcPts val="6751"/>
              </a:lnSpc>
              <a:buFont typeface="Arial"/>
              <a:buChar char="•"/>
            </a:pPr>
            <a:r>
              <a:rPr lang="en-US" sz="4400" u="none" strike="noStrike" spc="-320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НАШИЯТ ОТБОР</a:t>
            </a:r>
            <a:endParaRPr lang="en-US" sz="4400" u="none" strike="noStrike" spc="-320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  <a:p>
            <a:pPr algn="l">
              <a:lnSpc>
                <a:spcPts val="6751"/>
              </a:lnSpc>
            </a:pPr>
            <a:endParaRPr lang="en-US" sz="4400" u="none" strike="noStrike" spc="-320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  <a:p>
            <a:pPr marL="1821815" lvl="1" indent="-910590" algn="l">
              <a:lnSpc>
                <a:spcPts val="4219"/>
              </a:lnSpc>
              <a:buFont typeface="Arial"/>
              <a:buChar char="•"/>
            </a:pPr>
            <a:r>
              <a:rPr lang="en-US" sz="4400" u="none" strike="noStrike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ЗА ПРИЛОЖЕНИЕТО</a:t>
            </a:r>
            <a:endParaRPr lang="en-US" sz="4400" u="none" strike="noStrike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  <a:p>
            <a:pPr algn="l">
              <a:lnSpc>
                <a:spcPts val="6751"/>
              </a:lnSpc>
            </a:pPr>
            <a:endParaRPr lang="en-US" sz="4400" u="none" strike="noStrike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  <a:p>
            <a:pPr marL="1821815" lvl="1" indent="-910590" algn="l">
              <a:lnSpc>
                <a:spcPts val="6751"/>
              </a:lnSpc>
              <a:buFont typeface="Arial"/>
              <a:buChar char="•"/>
            </a:pPr>
            <a:r>
              <a:rPr lang="en-US" sz="4400" u="none" strike="noStrike" spc="-320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ИЗПОЛЗВАНИ СРЕДСТВА</a:t>
            </a:r>
            <a:endParaRPr lang="en-US" sz="4400" u="none" strike="noStrike" spc="-320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89085" y="175509"/>
            <a:ext cx="12817698" cy="9292277"/>
          </a:xfrm>
          <a:custGeom>
            <a:avLst/>
            <a:gdLst/>
            <a:ahLst/>
            <a:cxnLst/>
            <a:rect l="l" t="t" r="r" b="b"/>
            <a:pathLst>
              <a:path w="12817698" h="9292277">
                <a:moveTo>
                  <a:pt x="0" y="0"/>
                </a:moveTo>
                <a:lnTo>
                  <a:pt x="12817698" y="0"/>
                </a:lnTo>
                <a:lnTo>
                  <a:pt x="12817698" y="9292278"/>
                </a:lnTo>
                <a:lnTo>
                  <a:pt x="0" y="9292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3483" r="-128662" b="-5254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54914" y="3283206"/>
            <a:ext cx="3389168" cy="3571888"/>
            <a:chOff x="0" y="0"/>
            <a:chExt cx="4518890" cy="47625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7264" r="17264"/>
            <a:stretch>
              <a:fillRect/>
            </a:stretch>
          </p:blipFill>
          <p:spPr>
            <a:xfrm>
              <a:off x="0" y="0"/>
              <a:ext cx="4518890" cy="476251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5158507" y="3314639"/>
            <a:ext cx="3409742" cy="3571888"/>
            <a:chOff x="0" y="0"/>
            <a:chExt cx="4546322" cy="476251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6540" b="6540"/>
            <a:stretch>
              <a:fillRect/>
            </a:stretch>
          </p:blipFill>
          <p:spPr>
            <a:xfrm>
              <a:off x="0" y="0"/>
              <a:ext cx="4546322" cy="476251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682674" y="3357556"/>
            <a:ext cx="3369662" cy="3571888"/>
            <a:chOff x="0" y="0"/>
            <a:chExt cx="4492882" cy="4762518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t="4688" b="4688"/>
            <a:stretch>
              <a:fillRect/>
            </a:stretch>
          </p:blipFill>
          <p:spPr>
            <a:xfrm>
              <a:off x="0" y="0"/>
              <a:ext cx="4492882" cy="4762518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4163719" y="3357556"/>
            <a:ext cx="3384858" cy="3571888"/>
            <a:chOff x="0" y="0"/>
            <a:chExt cx="4513145" cy="476251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14463" r="14463"/>
            <a:stretch>
              <a:fillRect/>
            </a:stretch>
          </p:blipFill>
          <p:spPr>
            <a:xfrm>
              <a:off x="0" y="0"/>
              <a:ext cx="4513145" cy="4762518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549206" y="8944900"/>
            <a:ext cx="3607211" cy="57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4735"/>
              </a:lnSpc>
              <a:spcBef>
                <a:spcPct val="0"/>
              </a:spcBef>
            </a:pPr>
            <a:r>
              <a:rPr lang="en-US" sz="3650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Scrum Trainer</a:t>
            </a:r>
            <a:endParaRPr lang="en-US" sz="3650" u="none" strike="noStrike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059772" y="8944900"/>
            <a:ext cx="3607211" cy="57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35"/>
              </a:lnSpc>
              <a:spcBef>
                <a:spcPct val="0"/>
              </a:spcBef>
            </a:pPr>
            <a:r>
              <a:rPr lang="en-US" sz="3650" u="none" strike="noStrike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Developer</a:t>
            </a:r>
            <a:endParaRPr lang="en-US" sz="3650" u="none" strike="noStrike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63899" y="8944900"/>
            <a:ext cx="3607211" cy="57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35"/>
              </a:lnSpc>
              <a:spcBef>
                <a:spcPct val="0"/>
              </a:spcBef>
            </a:pPr>
            <a:r>
              <a:rPr lang="en-US" sz="3650" u="none" strike="noStrike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Developer</a:t>
            </a:r>
            <a:endParaRPr lang="en-US" sz="3650" u="none" strike="noStrike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052542" y="8944900"/>
            <a:ext cx="3607211" cy="57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35"/>
              </a:lnSpc>
              <a:spcBef>
                <a:spcPct val="0"/>
              </a:spcBef>
            </a:pPr>
            <a:r>
              <a:rPr lang="en-US" sz="3650" u="none" strike="noStrike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Designer</a:t>
            </a:r>
            <a:endParaRPr lang="en-US" sz="3650" u="none" strike="noStrike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383426" y="685225"/>
            <a:ext cx="9521149" cy="1888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308"/>
              </a:lnSpc>
            </a:pPr>
            <a:r>
              <a:rPr lang="en-US" sz="9600" b="1" spc="-468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НАШИЯТ ОТБОР</a:t>
            </a:r>
            <a:endParaRPr lang="en-US" sz="9600" b="1" spc="-468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7698" y="7072209"/>
            <a:ext cx="3022502" cy="1800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650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Дамян Любомиров Тинчев</a:t>
            </a:r>
            <a:endParaRPr lang="en-US" sz="3650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608010" y="7072211"/>
            <a:ext cx="2510735" cy="180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35"/>
              </a:lnSpc>
              <a:spcBef>
                <a:spcPct val="0"/>
              </a:spcBef>
            </a:pPr>
            <a:r>
              <a:rPr lang="en-US" sz="3650" u="none" strike="noStrike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Велизар Тодоров Вълков</a:t>
            </a:r>
            <a:endParaRPr lang="en-US" sz="3650" u="none" strike="noStrike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413573" y="7182267"/>
            <a:ext cx="1907862" cy="180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735"/>
              </a:lnSpc>
              <a:spcBef>
                <a:spcPct val="0"/>
              </a:spcBef>
            </a:pPr>
            <a:r>
              <a:rPr lang="en-US" sz="3650" u="none" strike="noStrike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Калоян Иванов Коев</a:t>
            </a:r>
            <a:endParaRPr lang="en-US" sz="3650" u="none" strike="noStrike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330871" y="7090104"/>
            <a:ext cx="3050552" cy="1785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735"/>
              </a:lnSpc>
              <a:spcBef>
                <a:spcPct val="0"/>
              </a:spcBef>
            </a:pPr>
            <a:r>
              <a:rPr lang="en-US" sz="3650" u="none" strike="noStrike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Емануил Любомиров Тинчев</a:t>
            </a:r>
            <a:endParaRPr lang="en-US" sz="3650" u="none" strike="noStrike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0" y="4249102"/>
            <a:ext cx="14635089" cy="4138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84"/>
              </a:lnSpc>
            </a:pPr>
            <a:r>
              <a:rPr lang="en-US" sz="4400" spc="-82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Целта ни е да направи учебният процес по-лесен, както за учениците, така и за учителите.  Приложението Academic Compass е предназначено да “навигира” за “ефективна” “работа” и “учение”.</a:t>
            </a:r>
            <a:endParaRPr lang="en-US" sz="4400" spc="-82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79066" y="1242474"/>
            <a:ext cx="12248357" cy="1821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612"/>
              </a:lnSpc>
              <a:spcBef>
                <a:spcPct val="0"/>
              </a:spcBef>
            </a:pPr>
            <a:r>
              <a:rPr lang="en-US" sz="9600" b="1" spc="-448" dirty="0">
                <a:solidFill>
                  <a:srgbClr val="004AAD"/>
                </a:solidFill>
                <a:latin typeface="Biome"/>
                <a:ea typeface="Bebas Neue"/>
                <a:cs typeface="Bebas Neue"/>
                <a:sym typeface="Bebas Neue"/>
              </a:rPr>
              <a:t>ЗА ПРИЛОЖЕНИЕТО</a:t>
            </a:r>
            <a:endParaRPr lang="en-US" sz="9600" b="1" spc="-448" dirty="0">
              <a:solidFill>
                <a:srgbClr val="004AAD"/>
              </a:solidFill>
              <a:latin typeface="Biome"/>
              <a:ea typeface="Bebas Neue"/>
              <a:cs typeface="Bebas Neue"/>
            </a:endParaRPr>
          </a:p>
        </p:txBody>
      </p:sp>
      <p:sp>
        <p:nvSpPr>
          <p:cNvPr id="4" name="Freeform 4"/>
          <p:cNvSpPr/>
          <p:nvPr/>
        </p:nvSpPr>
        <p:spPr>
          <a:xfrm flipH="1">
            <a:off x="11296180" y="-720338"/>
            <a:ext cx="28550447" cy="11313545"/>
          </a:xfrm>
          <a:custGeom>
            <a:avLst/>
            <a:gdLst/>
            <a:ahLst/>
            <a:cxnLst/>
            <a:rect l="l" t="t" r="r" b="b"/>
            <a:pathLst>
              <a:path w="28550447" h="11313545">
                <a:moveTo>
                  <a:pt x="28550447" y="0"/>
                </a:moveTo>
                <a:lnTo>
                  <a:pt x="0" y="0"/>
                </a:lnTo>
                <a:lnTo>
                  <a:pt x="0" y="11313546"/>
                </a:lnTo>
                <a:lnTo>
                  <a:pt x="28550447" y="11313546"/>
                </a:lnTo>
                <a:lnTo>
                  <a:pt x="285504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969" b="-59256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00067" y="1028700"/>
            <a:ext cx="13025958" cy="13366188"/>
          </a:xfrm>
          <a:custGeom>
            <a:avLst/>
            <a:gdLst/>
            <a:ahLst/>
            <a:cxnLst/>
            <a:rect l="l" t="t" r="r" b="b"/>
            <a:pathLst>
              <a:path w="13025958" h="13366188">
                <a:moveTo>
                  <a:pt x="0" y="0"/>
                </a:moveTo>
                <a:lnTo>
                  <a:pt x="13025958" y="0"/>
                </a:lnTo>
                <a:lnTo>
                  <a:pt x="13025958" y="13366188"/>
                </a:lnTo>
                <a:lnTo>
                  <a:pt x="0" y="13366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484279" y="1962912"/>
            <a:ext cx="13025958" cy="13366188"/>
          </a:xfrm>
          <a:custGeom>
            <a:avLst/>
            <a:gdLst/>
            <a:ahLst/>
            <a:cxnLst/>
            <a:rect l="l" t="t" r="r" b="b"/>
            <a:pathLst>
              <a:path w="13025958" h="13366188">
                <a:moveTo>
                  <a:pt x="0" y="0"/>
                </a:moveTo>
                <a:lnTo>
                  <a:pt x="13025958" y="0"/>
                </a:lnTo>
                <a:lnTo>
                  <a:pt x="13025958" y="13366188"/>
                </a:lnTo>
                <a:lnTo>
                  <a:pt x="0" y="13366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2641" y="4831842"/>
            <a:ext cx="3332988" cy="3332988"/>
          </a:xfrm>
          <a:custGeom>
            <a:avLst/>
            <a:gdLst/>
            <a:ahLst/>
            <a:cxnLst/>
            <a:rect l="l" t="t" r="r" b="b"/>
            <a:pathLst>
              <a:path w="3332988" h="3332988">
                <a:moveTo>
                  <a:pt x="0" y="0"/>
                </a:moveTo>
                <a:lnTo>
                  <a:pt x="3332988" y="0"/>
                </a:lnTo>
                <a:lnTo>
                  <a:pt x="3332988" y="3332988"/>
                </a:lnTo>
                <a:lnTo>
                  <a:pt x="0" y="333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4180058" y="4831842"/>
            <a:ext cx="3332988" cy="3332988"/>
          </a:xfrm>
          <a:custGeom>
            <a:avLst/>
            <a:gdLst/>
            <a:ahLst/>
            <a:cxnLst/>
            <a:rect l="l" t="t" r="r" b="b"/>
            <a:pathLst>
              <a:path w="3332988" h="3332988">
                <a:moveTo>
                  <a:pt x="0" y="0"/>
                </a:moveTo>
                <a:lnTo>
                  <a:pt x="3332988" y="0"/>
                </a:lnTo>
                <a:lnTo>
                  <a:pt x="3332988" y="3332988"/>
                </a:lnTo>
                <a:lnTo>
                  <a:pt x="0" y="333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637967" y="4831842"/>
            <a:ext cx="3332988" cy="3332988"/>
          </a:xfrm>
          <a:custGeom>
            <a:avLst/>
            <a:gdLst/>
            <a:ahLst/>
            <a:cxnLst/>
            <a:rect l="l" t="t" r="r" b="b"/>
            <a:pathLst>
              <a:path w="3332988" h="3332988">
                <a:moveTo>
                  <a:pt x="0" y="0"/>
                </a:moveTo>
                <a:lnTo>
                  <a:pt x="3332988" y="0"/>
                </a:lnTo>
                <a:lnTo>
                  <a:pt x="3332988" y="3332988"/>
                </a:lnTo>
                <a:lnTo>
                  <a:pt x="0" y="333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5095304" y="4831842"/>
            <a:ext cx="3332988" cy="3332988"/>
          </a:xfrm>
          <a:custGeom>
            <a:avLst/>
            <a:gdLst/>
            <a:ahLst/>
            <a:cxnLst/>
            <a:rect l="l" t="t" r="r" b="b"/>
            <a:pathLst>
              <a:path w="3332988" h="3332988">
                <a:moveTo>
                  <a:pt x="0" y="0"/>
                </a:moveTo>
                <a:lnTo>
                  <a:pt x="3332988" y="0"/>
                </a:lnTo>
                <a:lnTo>
                  <a:pt x="3332988" y="3332988"/>
                </a:lnTo>
                <a:lnTo>
                  <a:pt x="0" y="333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20616" y="5039310"/>
            <a:ext cx="2797038" cy="2918052"/>
          </a:xfrm>
          <a:custGeom>
            <a:avLst/>
            <a:gdLst/>
            <a:ahLst/>
            <a:cxnLst/>
            <a:rect l="l" t="t" r="r" b="b"/>
            <a:pathLst>
              <a:path w="2797038" h="2918052">
                <a:moveTo>
                  <a:pt x="0" y="0"/>
                </a:moveTo>
                <a:lnTo>
                  <a:pt x="2797037" y="0"/>
                </a:lnTo>
                <a:lnTo>
                  <a:pt x="2797037" y="2918052"/>
                </a:lnTo>
                <a:lnTo>
                  <a:pt x="0" y="2918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70" r="-2556"/>
            </a:stretch>
          </a:blipFill>
          <a:ln w="38100" cap="sq">
            <a:solidFill>
              <a:srgbClr val="0249AC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5367118" y="5039310"/>
            <a:ext cx="2789359" cy="2918052"/>
          </a:xfrm>
          <a:custGeom>
            <a:avLst/>
            <a:gdLst/>
            <a:ahLst/>
            <a:cxnLst/>
            <a:rect l="l" t="t" r="r" b="b"/>
            <a:pathLst>
              <a:path w="2789359" h="2918052">
                <a:moveTo>
                  <a:pt x="0" y="0"/>
                </a:moveTo>
                <a:lnTo>
                  <a:pt x="2789359" y="0"/>
                </a:lnTo>
                <a:lnTo>
                  <a:pt x="2789359" y="2918052"/>
                </a:lnTo>
                <a:lnTo>
                  <a:pt x="0" y="2918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39" t="-2832" r="-4337"/>
            </a:stretch>
          </a:blipFill>
          <a:ln w="38100" cap="sq">
            <a:solidFill>
              <a:srgbClr val="0249AC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897244" y="5039310"/>
            <a:ext cx="2813862" cy="2918052"/>
          </a:xfrm>
          <a:custGeom>
            <a:avLst/>
            <a:gdLst/>
            <a:ahLst/>
            <a:cxnLst/>
            <a:rect l="l" t="t" r="r" b="b"/>
            <a:pathLst>
              <a:path w="2813862" h="2918052">
                <a:moveTo>
                  <a:pt x="0" y="0"/>
                </a:moveTo>
                <a:lnTo>
                  <a:pt x="2813862" y="0"/>
                </a:lnTo>
                <a:lnTo>
                  <a:pt x="2813862" y="2918052"/>
                </a:lnTo>
                <a:lnTo>
                  <a:pt x="0" y="2918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51" r="-1851"/>
            </a:stretch>
          </a:blipFill>
          <a:ln w="38100" cap="sq">
            <a:solidFill>
              <a:srgbClr val="0249AC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4471025" y="5104199"/>
            <a:ext cx="2788275" cy="2853163"/>
          </a:xfrm>
          <a:custGeom>
            <a:avLst/>
            <a:gdLst/>
            <a:ahLst/>
            <a:cxnLst/>
            <a:rect l="l" t="t" r="r" b="b"/>
            <a:pathLst>
              <a:path w="2788275" h="2853163">
                <a:moveTo>
                  <a:pt x="0" y="0"/>
                </a:moveTo>
                <a:lnTo>
                  <a:pt x="2788275" y="0"/>
                </a:lnTo>
                <a:lnTo>
                  <a:pt x="2788275" y="2853163"/>
                </a:lnTo>
                <a:lnTo>
                  <a:pt x="0" y="28531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63" r="-1163"/>
            </a:stretch>
          </a:blipFill>
          <a:ln w="38100" cap="sq">
            <a:solidFill>
              <a:srgbClr val="0249AC"/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0" y="460312"/>
            <a:ext cx="18288000" cy="340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9"/>
              </a:lnSpc>
            </a:pPr>
            <a:r>
              <a:rPr lang="en-US" sz="9600" b="1" dirty="0">
                <a:solidFill>
                  <a:srgbClr val="0249AC"/>
                </a:solidFill>
                <a:latin typeface="Biome"/>
                <a:ea typeface="Bebas Neue Bold"/>
                <a:cs typeface="Bebas Neue Bold"/>
                <a:sym typeface="Bebas Neue Bold"/>
              </a:rPr>
              <a:t>Използвани средства за изработка на проекта</a:t>
            </a:r>
            <a:endParaRPr lang="en-US" sz="9600" b="1" dirty="0">
              <a:solidFill>
                <a:srgbClr val="0249AC"/>
              </a:solidFill>
              <a:latin typeface="Biome"/>
              <a:ea typeface="Bebas Neue Bold"/>
              <a:cs typeface="Bebas Neu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93074" y="1395354"/>
            <a:ext cx="15473105" cy="12575415"/>
          </a:xfrm>
          <a:custGeom>
            <a:avLst/>
            <a:gdLst/>
            <a:ahLst/>
            <a:cxnLst/>
            <a:rect l="l" t="t" r="r" b="b"/>
            <a:pathLst>
              <a:path w="15473105" h="12575415">
                <a:moveTo>
                  <a:pt x="0" y="0"/>
                </a:moveTo>
                <a:lnTo>
                  <a:pt x="15473106" y="0"/>
                </a:lnTo>
                <a:lnTo>
                  <a:pt x="15473106" y="12575414"/>
                </a:lnTo>
                <a:lnTo>
                  <a:pt x="0" y="1257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493029" y="3092157"/>
            <a:ext cx="18984167" cy="4095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19"/>
              </a:lnSpc>
            </a:pPr>
            <a:r>
              <a:rPr lang="en-US" sz="9600" b="1" dirty="0">
                <a:solidFill>
                  <a:srgbClr val="0249AC"/>
                </a:solidFill>
                <a:latin typeface="Biome"/>
                <a:ea typeface="Bebas Neue Bold"/>
                <a:cs typeface="Bebas Neue Bold"/>
                <a:sym typeface="Bebas Neue Bold"/>
              </a:rPr>
              <a:t>БЛАГОДАРЯ ЗА ВНИМАНИЕТО!</a:t>
            </a:r>
            <a:endParaRPr lang="en-US" sz="9600" b="1" dirty="0">
              <a:solidFill>
                <a:srgbClr val="0249AC"/>
              </a:solidFill>
              <a:latin typeface="Biome"/>
              <a:ea typeface="Bebas Neue Bold"/>
              <a:cs typeface="Bebas Neu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По избор</PresentationFormat>
  <Paragraphs>0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</vt:i4>
      </vt:variant>
    </vt:vector>
  </HeadingPairs>
  <TitlesOfParts>
    <vt:vector size="7" baseType="lpstr">
      <vt:lpstr>Office Theme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Проектна работа</dc:title>
  <cp:revision>112</cp:revision>
  <dcterms:created xsi:type="dcterms:W3CDTF">2006-08-16T00:00:00Z</dcterms:created>
  <dcterms:modified xsi:type="dcterms:W3CDTF">2025-03-14T21:07:50Z</dcterms:modified>
  <dc:identifier>DAGhosk-51g</dc:identifier>
</cp:coreProperties>
</file>